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04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AB17AF-9B3C-4E25-9685-05FBC2CC4A9B}" v="119" dt="2025-09-10T00:22:59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71E5-7327-6590-A7FC-28D70AAAD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692B1-6832-32A6-E69F-A2D185772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1513-6652-1E1F-BE44-E7971A85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2246D-ED83-3A0F-AF9A-59A1B3B6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D0265-526A-555E-2023-1BE0847F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9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1E5B-54C8-C143-38A1-98B34663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B08A1-FBDE-2720-0D9B-C58356665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5F42-0CBD-FD25-FB88-79911F89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48044-C6D0-80FB-6C83-E0C0E266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43687-587F-A052-8002-E4CC4193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3FCDF8-C70F-BE42-0448-EACEF8FF4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C38F1-7DBA-3C9F-E4F7-A199D53C1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5EE2-6207-619A-27AC-1AC1335A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99637-3CDC-0027-4B63-F3A74D8F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D825A-F232-B44B-D44A-943B2D7B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F7BE-B616-439E-92A1-FF1A9822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ECFF2-066F-5D96-3468-B76925F02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5FA46-200D-7AC9-CEF5-2E12F2ED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8FD75-4A78-6967-B84A-2227AB50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7D298-1812-EE31-8563-E72F0CB9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9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5E9A-EF50-D508-5EF6-37B3C09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B2E42-58E2-BAF9-491C-1728C3DCB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C2DFA-1E84-B5EE-5952-5F6B915B1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CC6D8-A190-56B9-DA08-C913E77D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ACC37-DDD7-AEA3-8AAA-ED55B509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8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D132-8B0B-9DBC-DE82-8D11DF3D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EC884-88FD-BA3F-3AC9-9D3781E61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4A998-A3C0-7F4D-29A8-6A892E7C4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302FC-A88A-28BB-9EA1-777376C58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0DDEC-F8B6-FC80-CDB6-2A6DBD12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ACFA2-F5E4-3753-8AAB-459FC827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2E34-BEDE-CA64-E493-3633652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41A8B-60C7-44AE-69EB-661627040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A4495-1582-9AC0-903F-EAEF7D35F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F6BF0-C154-8C65-9EC0-DDE10F2E7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23E12-3B73-FBE6-39C8-27F603761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4661E2-9302-48D4-11BB-2D6BC792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84CE3E-9627-58DC-0402-8A9D8D92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F418D5-E81F-986C-ACD4-2CF7155A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6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7C60-44F2-8916-6BDA-2B09DB62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E74D-5836-FC16-5575-52480C90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A3CDA-D54A-522B-E21C-BF5F12D1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371D3-6721-CF8E-B95B-BE490044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2E916-13D3-8ACD-10D3-B0B62B44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D9DC1-06D1-1687-483C-A3D65EC5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4E157-F279-A018-A13D-E69DF10B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6427-8CAA-BE9B-2BA4-BF6AC894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3B0B-29C4-AF0E-0581-E18FC3FBE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A0F08-2BC5-B8CC-6BC4-EEA6696BF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4F167-0000-AA30-E168-CD9AC70C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039CB-8C79-8A65-7ED3-EEC69680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C59A2-9510-7E27-340D-3D64329B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4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B6AF-7CC8-BE1B-7DC7-6034E5BD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0E972-759C-84D5-A545-C055BE9C1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C9475-3400-4EC6-71DA-270BEA929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88EA4-8711-6010-387A-64610480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D52C-3B42-181E-443B-1839B9E1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7E5D-D02F-5174-7769-0722F4DD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7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3518F-7331-E40A-09B4-653658E9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28570-0307-F505-6931-4BD6A8C1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4E6E6-D78B-33B2-697B-97025A555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18F2C0-BE2A-463F-AF00-D7A37A3B162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17525-9B33-09A3-CD9E-757ADA3BB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C9FB-28B9-CD76-830C-9EEF588B3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F7D856-34FA-43C6-8363-27579EEFE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AB60-78B1-EC2C-3C40-02DE597F0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B619-09BE-5956-6D06-87F6C1271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&#10;&#10;AI-generated content may be incorrect.">
            <a:extLst>
              <a:ext uri="{FF2B5EF4-FFF2-40B4-BE49-F238E27FC236}">
                <a16:creationId xmlns:a16="http://schemas.microsoft.com/office/drawing/2014/main" id="{F9E55972-5ACF-09AF-2E5C-C6F6F28A1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754E4-5ACD-580F-5CE8-E5C1083F0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41C5-377B-38B7-63F4-39A140834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A93F6-F3AB-A99F-48E7-5FF898DCC6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fighting a bear&#10;&#10;AI-generated content may be incorrect.">
            <a:extLst>
              <a:ext uri="{FF2B5EF4-FFF2-40B4-BE49-F238E27FC236}">
                <a16:creationId xmlns:a16="http://schemas.microsoft.com/office/drawing/2014/main" id="{DD2A4D64-02F0-F2C4-3D1E-C34AE110E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0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5EEBD-4266-3AA6-9D48-4989DD87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A7AA-974D-4238-B57A-20D5DA0FA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28E3-703F-A523-5732-95D5D91FD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hill with crosses&#10;&#10;AI-generated content may be incorrect.">
            <a:extLst>
              <a:ext uri="{FF2B5EF4-FFF2-40B4-BE49-F238E27FC236}">
                <a16:creationId xmlns:a16="http://schemas.microsoft.com/office/drawing/2014/main" id="{071B135F-A134-DDB1-C219-0FB37EF5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8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1E38-7614-1B6F-854F-AF5C31456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9606-1F89-BB1F-12D1-1A65602BC6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8C7B3-421F-F0D6-AE0F-B6AB825EF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sheep in a fenced in pasture&#10;&#10;AI-generated content may be incorrect.">
            <a:extLst>
              <a:ext uri="{FF2B5EF4-FFF2-40B4-BE49-F238E27FC236}">
                <a16:creationId xmlns:a16="http://schemas.microsoft.com/office/drawing/2014/main" id="{C47FFA51-9619-3354-3C6E-DC242EB70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5D581-74B3-E7FF-9CDC-590087536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AA2C-E828-83A4-ED6F-DD4E98D13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268994-5B57-D41A-7061-3804001CE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&#10;&#10;AI-generated content may be incorrect.">
            <a:extLst>
              <a:ext uri="{FF2B5EF4-FFF2-40B4-BE49-F238E27FC236}">
                <a16:creationId xmlns:a16="http://schemas.microsoft.com/office/drawing/2014/main" id="{A67E879A-5F32-7A2B-37FC-CAC6ED07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1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8F5C4-B668-F19A-4DB9-163F577BD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738F-B016-F1B2-66C7-D0FFEA0E3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BEAFC-65A0-1ADD-C6DE-D1DF2D94B5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itting on a hill&#10;&#10;AI-generated content may be incorrect.">
            <a:extLst>
              <a:ext uri="{FF2B5EF4-FFF2-40B4-BE49-F238E27FC236}">
                <a16:creationId xmlns:a16="http://schemas.microsoft.com/office/drawing/2014/main" id="{647E03CE-4508-1672-3FDF-76AF2ADF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3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0052-6608-8C7B-3EA0-13B02C36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0925-0396-A6A9-0FD4-A212A8F54E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59FEA-04F2-49BE-45B7-1DF9E304A6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dogs on a blue background&#10;&#10;AI-generated content may be incorrect.">
            <a:extLst>
              <a:ext uri="{FF2B5EF4-FFF2-40B4-BE49-F238E27FC236}">
                <a16:creationId xmlns:a16="http://schemas.microsoft.com/office/drawing/2014/main" id="{D887E513-2764-BE67-993C-37320EB06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4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4C33-0052-080A-0C34-F610C8BE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48B8-E680-3598-1AFE-E044025C2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7EFF5-B9AD-2902-3C56-3B8FD743E8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united kingdom and ireland&#10;&#10;AI-generated content may be incorrect.">
            <a:extLst>
              <a:ext uri="{FF2B5EF4-FFF2-40B4-BE49-F238E27FC236}">
                <a16:creationId xmlns:a16="http://schemas.microsoft.com/office/drawing/2014/main" id="{E37C5F47-E1AE-70FB-B2B7-9DF98147D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1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FEB34-97CC-6939-3F47-0A5FA132C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F75B-AAAC-0508-B794-9D80432FC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6B7EB-DAC3-33A8-EB66-474B810C6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and sheep in a pen&#10;&#10;AI-generated content may be incorrect.">
            <a:extLst>
              <a:ext uri="{FF2B5EF4-FFF2-40B4-BE49-F238E27FC236}">
                <a16:creationId xmlns:a16="http://schemas.microsoft.com/office/drawing/2014/main" id="{2A2A5DC9-39C8-F571-C495-FE09BDB0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B1052-3E3B-6439-3580-EA1F7D201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6B49-BAAE-F221-4DC3-0C2F537E2D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F5FAB-98EF-5888-5ADB-7740CB48F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ictures of wild animals&#10;&#10;AI-generated content may be incorrect.">
            <a:extLst>
              <a:ext uri="{FF2B5EF4-FFF2-40B4-BE49-F238E27FC236}">
                <a16:creationId xmlns:a16="http://schemas.microsoft.com/office/drawing/2014/main" id="{A58F937A-6CBB-9D77-30BD-2029E58AC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E0C5E-6702-81D0-FB66-6D51CBEE7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4EA7-EFD4-1602-2665-9180E1DFB3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CF42A-18BE-A64E-5C93-85762035F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standing on a rock&#10;&#10;AI-generated content may be incorrect.">
            <a:extLst>
              <a:ext uri="{FF2B5EF4-FFF2-40B4-BE49-F238E27FC236}">
                <a16:creationId xmlns:a16="http://schemas.microsoft.com/office/drawing/2014/main" id="{77369ACD-E08F-1F4D-3BA0-ACFBF38B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89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DC52C-7BE5-7CE1-A71B-43BF48B3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E85A-5715-12E1-6F9A-28CA7F8744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D8786-C92E-22A9-D6A8-9BA77F48D4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97406CDF-7924-4F96-EBDC-6D5C4AFA2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6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FDA98-0484-B5C1-8772-E9398DC22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44F1-ECD5-194A-AF7B-F989DF1C7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96E59-5740-63E0-7E9B-E3B12AEC4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uple of wolves standing in the snow&#10;&#10;AI-generated content may be incorrect.">
            <a:extLst>
              <a:ext uri="{FF2B5EF4-FFF2-40B4-BE49-F238E27FC236}">
                <a16:creationId xmlns:a16="http://schemas.microsoft.com/office/drawing/2014/main" id="{F1DE8870-C2C6-757C-F8E1-5D121C299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17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8B98B-EF81-58DD-960C-1851FA81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BB0C0-F0C4-AD00-F710-1602A3262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CA58E-32DE-DD91-FC7D-BE5DC0348B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wolf's face&#10;&#10;AI-generated content may be incorrect.">
            <a:extLst>
              <a:ext uri="{FF2B5EF4-FFF2-40B4-BE49-F238E27FC236}">
                <a16:creationId xmlns:a16="http://schemas.microsoft.com/office/drawing/2014/main" id="{5AB66FE7-7DFA-38E0-6475-841B95D9D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2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5920E-D52E-6A9E-3F3E-8E6B958D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DE83-9B8D-764A-EA4C-8FCB914F8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0DAC-7716-8461-8807-12F2CED284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running in the snow&#10;&#10;AI-generated content may be incorrect.">
            <a:extLst>
              <a:ext uri="{FF2B5EF4-FFF2-40B4-BE49-F238E27FC236}">
                <a16:creationId xmlns:a16="http://schemas.microsoft.com/office/drawing/2014/main" id="{D7004980-857D-9265-5231-D60BB20FF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5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C020F-5B50-3D99-91AD-A73BB0759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2E71-319E-7EED-32CB-74E41E122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E7A36-E16F-FA86-AE7F-8FC420EEBD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standing on a log&#10;&#10;AI-generated content may be incorrect.">
            <a:extLst>
              <a:ext uri="{FF2B5EF4-FFF2-40B4-BE49-F238E27FC236}">
                <a16:creationId xmlns:a16="http://schemas.microsoft.com/office/drawing/2014/main" id="{BFB30732-EDC4-14FB-80F7-67481EC4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AD5D-5EFA-1F05-A2D1-EF3D0183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3AC-0E39-3752-4E69-BE90C51DF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53217-360F-0AD4-AE59-E802BC4F9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og's face&#10;&#10;AI-generated content may be incorrect.">
            <a:extLst>
              <a:ext uri="{FF2B5EF4-FFF2-40B4-BE49-F238E27FC236}">
                <a16:creationId xmlns:a16="http://schemas.microsoft.com/office/drawing/2014/main" id="{1909A7E1-1C8C-BDDF-7927-99FDEBD6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5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E221-4183-541F-355B-C7E8313B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E5F7-546B-3D20-6981-2B1F501C72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9A22C-D581-E2E3-BD6B-84188859A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ogs running dogs in a field&#10;&#10;AI-generated content may be incorrect.">
            <a:extLst>
              <a:ext uri="{FF2B5EF4-FFF2-40B4-BE49-F238E27FC236}">
                <a16:creationId xmlns:a16="http://schemas.microsoft.com/office/drawing/2014/main" id="{8E570713-ED2B-BF22-E3C7-276428A2F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7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7F0AB-1E11-C7FC-0639-1C3C1210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4AF9-A0E5-5CA4-20D8-3442B90800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D4684-F807-A556-E102-0B58103C5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and sheep in a pen&#10;&#10;AI-generated content may be incorrect.">
            <a:extLst>
              <a:ext uri="{FF2B5EF4-FFF2-40B4-BE49-F238E27FC236}">
                <a16:creationId xmlns:a16="http://schemas.microsoft.com/office/drawing/2014/main" id="{642D3BC3-A4F1-669F-8029-28548FBC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8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9F877-5F54-68C6-4953-17162A80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A004-7C03-67C7-2A3F-A6AE638B3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B663C-2130-0728-4F1F-2B173F731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and a herd of sheep&#10;&#10;AI-generated content may be incorrect.">
            <a:extLst>
              <a:ext uri="{FF2B5EF4-FFF2-40B4-BE49-F238E27FC236}">
                <a16:creationId xmlns:a16="http://schemas.microsoft.com/office/drawing/2014/main" id="{03E87E38-F97F-1491-9E42-3DF59309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9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6E396-B918-060B-D669-7B3EA4F43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D8E2-5381-A482-F1D0-EBD3597D9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5493A-15E5-7C62-9F24-360E6A55F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looking at sheep&#10;&#10;AI-generated content may be incorrect.">
            <a:extLst>
              <a:ext uri="{FF2B5EF4-FFF2-40B4-BE49-F238E27FC236}">
                <a16:creationId xmlns:a16="http://schemas.microsoft.com/office/drawing/2014/main" id="{49BFDB28-6114-B209-AA94-A2DBB6FBF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84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638F8-D5B5-B830-8588-7CDE18C91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8A07-2A9D-CDE3-1C4B-F2E99691C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5ED28-0246-9425-9E84-79258169C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lking a dog&#10;&#10;AI-generated content may be incorrect.">
            <a:extLst>
              <a:ext uri="{FF2B5EF4-FFF2-40B4-BE49-F238E27FC236}">
                <a16:creationId xmlns:a16="http://schemas.microsoft.com/office/drawing/2014/main" id="{92C9D04C-BF05-B249-53FB-AB0FD7327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F8CFE-6275-DFB6-1E48-E456BC28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647C-AB96-C833-A456-5048A56A3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8F435-B85A-209F-3DC2-BB48527ED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heep shearing a sheep&#10;&#10;AI-generated content may be incorrect.">
            <a:extLst>
              <a:ext uri="{FF2B5EF4-FFF2-40B4-BE49-F238E27FC236}">
                <a16:creationId xmlns:a16="http://schemas.microsoft.com/office/drawing/2014/main" id="{47DAA95A-5CDE-5E65-CA52-6A77D523E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07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8C20B-DEB3-B90B-69E5-69DABCF6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645C-2C8D-BED8-F581-A96166A6C1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28D3F-84CF-B5DB-DCEC-61D3D3492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heep behind a fence&#10;&#10;AI-generated content may be incorrect.">
            <a:extLst>
              <a:ext uri="{FF2B5EF4-FFF2-40B4-BE49-F238E27FC236}">
                <a16:creationId xmlns:a16="http://schemas.microsoft.com/office/drawing/2014/main" id="{1B3B5F45-2826-F012-99E2-3891611DC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1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FCD76-0957-6D10-5D53-9178790F6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A84A-34B0-2A6B-C797-6283ED22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9E8BC-AE25-59DC-147A-8CC9458AE7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ith a dog and sheep&#10;&#10;AI-generated content may be incorrect.">
            <a:extLst>
              <a:ext uri="{FF2B5EF4-FFF2-40B4-BE49-F238E27FC236}">
                <a16:creationId xmlns:a16="http://schemas.microsoft.com/office/drawing/2014/main" id="{8F7E6A18-E651-B957-4EAF-129D52E49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4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9D37F-A98F-FBD3-1599-081AB176E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EBC24-4667-7E11-8C22-84A9016142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1E559-0490-DA2B-18A7-13958E15A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field&#10;&#10;AI-generated content may be incorrect.">
            <a:extLst>
              <a:ext uri="{FF2B5EF4-FFF2-40B4-BE49-F238E27FC236}">
                <a16:creationId xmlns:a16="http://schemas.microsoft.com/office/drawing/2014/main" id="{8C5FD833-9AC2-F21D-7D74-9669B6CAD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4C24C-EFCC-F93E-F91F-87749CD2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F913-C119-8C1D-8199-033320ACE6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30FD3-7746-7A5B-9FF3-D6E090C1C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&#10;&#10;AI-generated content may be incorrect.">
            <a:extLst>
              <a:ext uri="{FF2B5EF4-FFF2-40B4-BE49-F238E27FC236}">
                <a16:creationId xmlns:a16="http://schemas.microsoft.com/office/drawing/2014/main" id="{7F045CB4-F680-0E48-B43F-47FEA1B9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72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1D074-0034-F71B-09E0-F15490EF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A9BF-360F-3FAD-2B2B-7BC1506E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32131-E2DC-799C-E6B1-FAAE14403F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ird looking through binoculars&#10;&#10;AI-generated content may be incorrect.">
            <a:extLst>
              <a:ext uri="{FF2B5EF4-FFF2-40B4-BE49-F238E27FC236}">
                <a16:creationId xmlns:a16="http://schemas.microsoft.com/office/drawing/2014/main" id="{8B4BE8BE-67ED-775A-7F3E-B1E8F3E19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10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EBB62-EC30-2159-0327-C3062ADA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AEC4-33F5-28F6-5B01-20F612F2E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77BAE-CD34-3375-CB86-958612A2EC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bird with a black beak&#10;&#10;AI-generated content may be incorrect.">
            <a:extLst>
              <a:ext uri="{FF2B5EF4-FFF2-40B4-BE49-F238E27FC236}">
                <a16:creationId xmlns:a16="http://schemas.microsoft.com/office/drawing/2014/main" id="{935B6C3E-6D05-74C4-0410-1BD385754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29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7877-B8C2-A47D-B105-FF05F5D0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A444-A329-AE05-9ABD-123BD433F3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7E86D-8220-D179-AAD5-7708C35351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bird with wings spread&#10;&#10;AI-generated content may be incorrect.">
            <a:extLst>
              <a:ext uri="{FF2B5EF4-FFF2-40B4-BE49-F238E27FC236}">
                <a16:creationId xmlns:a16="http://schemas.microsoft.com/office/drawing/2014/main" id="{4DE7DF49-89E8-8D9C-A9DC-11031B22C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DB2F9-6303-41C0-EE29-017E33D0B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02E4-1344-8FC6-2EFD-F42097216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E6030-EECF-4837-0B6F-0D209F8A54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ictures of animals&#10;&#10;AI-generated content may be incorrect.">
            <a:extLst>
              <a:ext uri="{FF2B5EF4-FFF2-40B4-BE49-F238E27FC236}">
                <a16:creationId xmlns:a16="http://schemas.microsoft.com/office/drawing/2014/main" id="{BC60D76E-EF8B-6C17-CAAA-6534CB28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36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F04D8-F086-6D03-BA14-9E94B7C2D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0E9AB-FA6D-C112-E513-744D3B79D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526CC-31B1-F34D-C094-6FD4909F1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reaching for a cross&#10;&#10;AI-generated content may be incorrect.">
            <a:extLst>
              <a:ext uri="{FF2B5EF4-FFF2-40B4-BE49-F238E27FC236}">
                <a16:creationId xmlns:a16="http://schemas.microsoft.com/office/drawing/2014/main" id="{14B8FD81-77F7-46E4-12CF-7458000B2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ACFB7-993C-CF4B-3CA0-6799FF6F6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1053-67EF-3506-5C62-3B5161E052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408F4-21B6-1A20-5088-8A526057F2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bird in the grass&#10;&#10;AI-generated content may be incorrect.">
            <a:extLst>
              <a:ext uri="{FF2B5EF4-FFF2-40B4-BE49-F238E27FC236}">
                <a16:creationId xmlns:a16="http://schemas.microsoft.com/office/drawing/2014/main" id="{F220C8E2-E9FA-7D4C-E9A3-DF6D0A1CA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4EC15-24DD-23C7-08AA-DBDC1D1C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1BF0-EC37-770D-74BD-7F42A1E19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A4925-FBA2-1372-3888-242CA78D6A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types of clothing&#10;&#10;AI-generated content may be incorrect.">
            <a:extLst>
              <a:ext uri="{FF2B5EF4-FFF2-40B4-BE49-F238E27FC236}">
                <a16:creationId xmlns:a16="http://schemas.microsoft.com/office/drawing/2014/main" id="{46525009-D086-5C72-947C-4906ADCF9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8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16020-585E-4648-D660-084B4B54F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4FA5-B2D2-DDCB-8BEB-2B28F2A276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316C5-1201-FB4B-5A08-0CD7ACDDB6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under a tree with a bird&#10;&#10;AI-generated content may be incorrect.">
            <a:extLst>
              <a:ext uri="{FF2B5EF4-FFF2-40B4-BE49-F238E27FC236}">
                <a16:creationId xmlns:a16="http://schemas.microsoft.com/office/drawing/2014/main" id="{38382773-17D0-84A2-D978-6D82850CC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79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CACFE-DA32-BCAD-EE33-CED562C5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315A-BAA2-5AC9-6031-DB6271BFA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F1E09-186F-AC9C-96A7-CE0CAB3808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0C0B0698-30A2-E77A-4221-D77FFF34B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7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A4D92-EFBA-4A8A-8DFC-C4052CE13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7DFA-42CA-FA44-33FB-1571A1658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6F509-A6D2-EFA7-1EE8-E580C9EA0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ird on a branch&#10;&#10;AI-generated content may be incorrect.">
            <a:extLst>
              <a:ext uri="{FF2B5EF4-FFF2-40B4-BE49-F238E27FC236}">
                <a16:creationId xmlns:a16="http://schemas.microsoft.com/office/drawing/2014/main" id="{C55AEF72-FB16-79B8-1572-111EFEA05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7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A2797-83CB-044C-CC65-B2BC97A9B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AA90-F26B-55DA-4E78-D4BDAC0EE7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92D91-0FC3-FC97-6497-01DB6F1611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&#10;&#10;AI-generated content may be incorrect.">
            <a:extLst>
              <a:ext uri="{FF2B5EF4-FFF2-40B4-BE49-F238E27FC236}">
                <a16:creationId xmlns:a16="http://schemas.microsoft.com/office/drawing/2014/main" id="{469AEDFF-4847-881D-B796-2D933DF6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0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0C5A6-A6CF-B99F-FCBC-E178D5111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E4CB8-31F2-ACFD-549A-D0301EC471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19EC0-7264-D091-EDBB-3D965591D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ug on a branch&#10;&#10;AI-generated content may be incorrect.">
            <a:extLst>
              <a:ext uri="{FF2B5EF4-FFF2-40B4-BE49-F238E27FC236}">
                <a16:creationId xmlns:a16="http://schemas.microsoft.com/office/drawing/2014/main" id="{2223F85C-B04B-594C-531A-A6EC62F7B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32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4D7AE-325D-E699-04FD-F6BE1148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9079-FF0F-6F54-D4C5-7E6E8E3BDA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E6251-01B3-893E-7A15-E01CBF8D4A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several pictures of insects&#10;&#10;AI-generated content may be incorrect.">
            <a:extLst>
              <a:ext uri="{FF2B5EF4-FFF2-40B4-BE49-F238E27FC236}">
                <a16:creationId xmlns:a16="http://schemas.microsoft.com/office/drawing/2014/main" id="{E9AEE2A8-8D96-61FC-0185-E0B75EC4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55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AC42C-531C-81FC-6B35-D5409C387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C7CDF-B09C-13FA-BDAC-D78977E1B5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3B2A1-B4F9-9EBD-77E4-0FD033027A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reen bug&#10;&#10;AI-generated content may be incorrect.">
            <a:extLst>
              <a:ext uri="{FF2B5EF4-FFF2-40B4-BE49-F238E27FC236}">
                <a16:creationId xmlns:a16="http://schemas.microsoft.com/office/drawing/2014/main" id="{83E8B0D3-9C3A-9D65-7EC6-6F0D43212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59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5E9DF-D98A-C66D-5459-BFBBA8231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3BE1D-BBDF-B751-E246-CD0B0E5898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380B4-1A3A-610B-39A1-4E9545D44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bug&#10;&#10;AI-generated content may be incorrect.">
            <a:extLst>
              <a:ext uri="{FF2B5EF4-FFF2-40B4-BE49-F238E27FC236}">
                <a16:creationId xmlns:a16="http://schemas.microsoft.com/office/drawing/2014/main" id="{84B8347D-D3EE-15B0-EA1D-CAC5A813A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3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486B-E44A-A28B-899D-AA9E4FEB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9E79-D285-EEE9-AB8B-C947E1A12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59AEA-DFF8-0B3A-D074-33FC654D48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ose-up of a plant with brown leaves&#10;&#10;AI-generated content may be incorrect.">
            <a:extLst>
              <a:ext uri="{FF2B5EF4-FFF2-40B4-BE49-F238E27FC236}">
                <a16:creationId xmlns:a16="http://schemas.microsoft.com/office/drawing/2014/main" id="{DADDDA44-2030-26EC-EACD-A60DEB3D6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0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2AE6-4D03-A546-9EB4-6A3B0D3C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D685F-9EB3-3D75-270B-A0EAAB3A8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B723C-6EAD-D09F-3D10-431995C88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reen plant&#10;&#10;AI-generated content may be incorrect.">
            <a:extLst>
              <a:ext uri="{FF2B5EF4-FFF2-40B4-BE49-F238E27FC236}">
                <a16:creationId xmlns:a16="http://schemas.microsoft.com/office/drawing/2014/main" id="{2798AB72-80B3-A67E-410B-8CAD6FD8F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BCD1-637E-AE64-D7EE-79D18A03F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6AF3-1EB3-7C7E-E15F-DDEB98441F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4B1AD-DAD3-DC3C-A01C-B4E903BF8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heep grazing on grass&#10;&#10;AI-generated content may be incorrect.">
            <a:extLst>
              <a:ext uri="{FF2B5EF4-FFF2-40B4-BE49-F238E27FC236}">
                <a16:creationId xmlns:a16="http://schemas.microsoft.com/office/drawing/2014/main" id="{F0A39DBD-0071-5251-49A0-BF5D9233F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38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504EB-A13C-DAD2-2F42-F7FE9BB2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CD70-A545-8A22-90A4-5C07282CF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A58E7-999C-6FF3-AA79-C84F988F78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person and the three kings&#10;&#10;AI-generated content may be incorrect.">
            <a:extLst>
              <a:ext uri="{FF2B5EF4-FFF2-40B4-BE49-F238E27FC236}">
                <a16:creationId xmlns:a16="http://schemas.microsoft.com/office/drawing/2014/main" id="{5FB3CA15-0EE9-14BE-EBF0-48047944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34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1AAC9-F6A5-1276-AE1D-492409307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ACAD-38C7-5608-51BB-CECBA4D2A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E5A8B-B2B1-0D6B-90D3-B7C1B2B141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lue bug on a leaf&#10;&#10;AI-generated content may be incorrect.">
            <a:extLst>
              <a:ext uri="{FF2B5EF4-FFF2-40B4-BE49-F238E27FC236}">
                <a16:creationId xmlns:a16="http://schemas.microsoft.com/office/drawing/2014/main" id="{7A808B4B-8115-DCCE-DB77-B0DD42B1E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3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C8460-19AE-4ADA-B8D7-5F69413F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8854-648F-44BD-B152-5635C4AB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87E0-527D-8535-6CAE-4F313EB235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a cartoon character&#10;&#10;AI-generated content may be incorrect.">
            <a:extLst>
              <a:ext uri="{FF2B5EF4-FFF2-40B4-BE49-F238E27FC236}">
                <a16:creationId xmlns:a16="http://schemas.microsoft.com/office/drawing/2014/main" id="{C13A2D49-3BEB-6639-7E61-33A56D65C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38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9B465-C026-5993-51CF-621E2C13E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7C65-2D69-0E13-7730-8F24945C8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5FBDE-0A4C-C2DE-E676-A5B2F6EF9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yaks in a field&#10;&#10;AI-generated content may be incorrect.">
            <a:extLst>
              <a:ext uri="{FF2B5EF4-FFF2-40B4-BE49-F238E27FC236}">
                <a16:creationId xmlns:a16="http://schemas.microsoft.com/office/drawing/2014/main" id="{DA9F06F7-D9F4-F609-B39F-89207049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7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1256-6218-9570-01DB-97E8099F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A60B-F492-4FAF-DC20-D5D7E662BF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FD9B3-1C43-A8F0-075E-7459E66393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ection of pictures of cows&#10;&#10;AI-generated content may be incorrect.">
            <a:extLst>
              <a:ext uri="{FF2B5EF4-FFF2-40B4-BE49-F238E27FC236}">
                <a16:creationId xmlns:a16="http://schemas.microsoft.com/office/drawing/2014/main" id="{DF23F6EF-CBC4-A3D0-72AC-DC59627AC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35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FA806-967F-44D4-46DB-F8BBE232F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0F63-AB3C-8517-C687-32D469D05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B2302-0668-39D2-8EB5-DD5E514AC3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mountains and grass&#10;&#10;AI-generated content may be incorrect.">
            <a:extLst>
              <a:ext uri="{FF2B5EF4-FFF2-40B4-BE49-F238E27FC236}">
                <a16:creationId xmlns:a16="http://schemas.microsoft.com/office/drawing/2014/main" id="{4CCB25C6-A702-B800-A5EC-D085AE08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9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4D3E2-D4A4-39EF-74D8-4EAE13B3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F3D-DA51-9FD0-2D37-D0CCE28E4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2522D-F56B-CB36-8068-5E778FEFF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cow and a cow&#10;&#10;AI-generated content may be incorrect.">
            <a:extLst>
              <a:ext uri="{FF2B5EF4-FFF2-40B4-BE49-F238E27FC236}">
                <a16:creationId xmlns:a16="http://schemas.microsoft.com/office/drawing/2014/main" id="{5BD94C79-D67D-D160-8E85-C51FF65AF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4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F7D2C-E9C9-F65A-1E41-283B8ABDF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D3BB-F240-09B7-64EE-A63A916AE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450BE-F668-E867-E871-6EDFB6773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w and bull silhouettes&#10;&#10;AI-generated content may be incorrect.">
            <a:extLst>
              <a:ext uri="{FF2B5EF4-FFF2-40B4-BE49-F238E27FC236}">
                <a16:creationId xmlns:a16="http://schemas.microsoft.com/office/drawing/2014/main" id="{CF41A7D1-3B16-24D2-FEF0-BF8B7554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32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5370A-A5B3-BA90-192E-29A0D6DE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B336-2F55-81B0-7942-48CAA1D953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9E95D-C5A4-C01C-97D8-E9A83656A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w and calf in a field&#10;&#10;AI-generated content may be incorrect.">
            <a:extLst>
              <a:ext uri="{FF2B5EF4-FFF2-40B4-BE49-F238E27FC236}">
                <a16:creationId xmlns:a16="http://schemas.microsoft.com/office/drawing/2014/main" id="{2A73C7F7-9848-F520-8634-1B3E31C41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613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4A555-529D-75EC-831F-7308E1432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4876-9B70-5A0D-35C2-7869F7011F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513B4-48CC-FDB2-7175-4DD8DA38F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sitting on a throne&#10;&#10;AI-generated content may be incorrect.">
            <a:extLst>
              <a:ext uri="{FF2B5EF4-FFF2-40B4-BE49-F238E27FC236}">
                <a16:creationId xmlns:a16="http://schemas.microsoft.com/office/drawing/2014/main" id="{37EA8973-F63A-07E0-F3FC-8B11E73C0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B790C-33D5-8327-665C-41BC69EC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D0D4-843D-6AC0-B3B2-A1338DAF5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3217-5AD3-8553-87C6-7C1BCDFCD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&#10;&#10;AI-generated content may be incorrect.">
            <a:extLst>
              <a:ext uri="{FF2B5EF4-FFF2-40B4-BE49-F238E27FC236}">
                <a16:creationId xmlns:a16="http://schemas.microsoft.com/office/drawing/2014/main" id="{7267A65F-6801-F231-28BF-FA97376A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08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5EDE0-5B42-32A4-1190-F3AB0577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E76B-E191-0D75-4CF0-8F47C579F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97B6B-424F-3AEE-8D94-91DBF727B8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B67D993D-9389-876B-E60F-CEE33243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4F42-AA3B-BE4A-532F-51F8F0543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B626-132B-0B62-4404-62ED1480A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CD77A-4217-4AFE-8613-14D07B54B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sheep&#10;&#10;AI-generated content may be incorrect.">
            <a:extLst>
              <a:ext uri="{FF2B5EF4-FFF2-40B4-BE49-F238E27FC236}">
                <a16:creationId xmlns:a16="http://schemas.microsoft.com/office/drawing/2014/main" id="{B362801F-4528-CD6F-7211-EF5E4BFB1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2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E87F2-C74E-FDFD-6563-05041C4F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053E-A10A-2FE6-8F58-637511134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58B52-D8EE-D0CF-8E18-327DF310BD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tractor and a piano&#10;&#10;AI-generated content may be incorrect.">
            <a:extLst>
              <a:ext uri="{FF2B5EF4-FFF2-40B4-BE49-F238E27FC236}">
                <a16:creationId xmlns:a16="http://schemas.microsoft.com/office/drawing/2014/main" id="{60EAF317-FD13-ABC0-5A7C-938958498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5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078C-E53E-52F7-5D55-2CF0BC0F1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72A9-71F9-CFBB-2743-2CDAAD8DB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4E0A0-BF8D-F1F3-E133-4A8653F311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ith a herd of sheep&#10;&#10;AI-generated content may be incorrect.">
            <a:extLst>
              <a:ext uri="{FF2B5EF4-FFF2-40B4-BE49-F238E27FC236}">
                <a16:creationId xmlns:a16="http://schemas.microsoft.com/office/drawing/2014/main" id="{AF08FB6E-2A1D-C6C3-84C6-34BC6F16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2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1</cp:revision>
  <dcterms:created xsi:type="dcterms:W3CDTF">2025-09-09T23:26:56Z</dcterms:created>
  <dcterms:modified xsi:type="dcterms:W3CDTF">2025-09-10T00:23:06Z</dcterms:modified>
</cp:coreProperties>
</file>