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8B6BF7-99EF-4E05-A6E4-7A1A55DD431C}" v="13" dt="2025-10-10T23:37:07.9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60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6EDD1-E82C-CD56-F390-C65764128A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416C6D-CB36-3154-63E3-2A51A54A4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2F78F-14C1-A8D4-2F73-29A46C6EC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5E83-9BC8-4E07-A358-DC0E11094E1D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EBE9F-E8F4-CA7B-E2A0-1026952C9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3DF7C-722E-BABE-E2B0-4F2BFCC89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8D01-19ED-46DB-9D57-6F10348CD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91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6A176-8178-DA8D-3803-AD6661B85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602EAB-52E1-C709-A49C-90B7D2F244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7620B-437F-9F44-0772-92C975F2E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5E83-9BC8-4E07-A358-DC0E11094E1D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DB6C3-4FD8-D3E5-C35A-D335042BB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4B6CE-B13E-5108-C5EF-5E5F8E85A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8D01-19ED-46DB-9D57-6F10348CD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94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E8E8AA-35C0-5072-ED66-977B019000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48AF70-E8B8-753F-80DC-F1F35E646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050CB-FC37-1BB2-3254-4D1593871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5E83-9BC8-4E07-A358-DC0E11094E1D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FB126A-F621-FB27-10B3-3802C5FCD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C160B-A807-9AA1-B7F5-D65BD4119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8D01-19ED-46DB-9D57-6F10348CD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95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9A76A-533E-26C0-F25C-D2374E202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78410-B0D9-183A-44F4-CA698AD4E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E89CA-2C0E-AB71-1EC9-3C44263B2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5E83-9BC8-4E07-A358-DC0E11094E1D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352D4-D739-233D-6791-243AED348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3AC6E-C96B-4795-12E0-EBD5228A6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8D01-19ED-46DB-9D57-6F10348CD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8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29853-4AC7-69C0-FE4F-3C094CC98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0FCFD-F87D-4A4F-80FD-DF3091E23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567A56-C5B9-5957-4562-9779E2BB7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5E83-9BC8-4E07-A358-DC0E11094E1D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CE232-5B38-6B0E-5342-2B98E5352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74FE1-B671-AE0D-FC0C-5070AE19B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8D01-19ED-46DB-9D57-6F10348CD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61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53A0-E5EE-754B-FC43-937032A55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7BC69-61B2-32EE-D2E8-6FC9EA2052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9228AF-4B4B-C765-32A2-FF7831230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3C377-E5D2-9F33-47C4-282B39133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5E83-9BC8-4E07-A358-DC0E11094E1D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A64C91-8299-DC5C-FC3D-32EDE9EDF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0C8FDB-FB4E-11E9-3E94-DFE366C0F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8D01-19ED-46DB-9D57-6F10348CD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35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43A7A-A0C0-BCE8-8B6A-9550376D7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B9BB0-5657-6DF0-C9D0-64D3A7A52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3C2BD7-FC1B-4B6C-A594-E27C245E9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8B8E3C-9202-19E0-F7D8-8F09F109E2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1999DC-B24E-EAF5-EE0B-46CE278A67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77C2D1-49B9-8426-8279-F551BC0DC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5E83-9BC8-4E07-A358-DC0E11094E1D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EC86C7-9F62-925B-3811-ED2A213ED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100A49-0788-1D0D-E52F-8700177A7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8D01-19ED-46DB-9D57-6F10348CD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FE966-4FD6-7ADF-07D7-BFBC10CD2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1DC514-AACF-EE5B-8833-59040F9DE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5E83-9BC8-4E07-A358-DC0E11094E1D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FE204E-E905-5119-838A-47754F56A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FDF589-B146-2239-FE2A-CC322041C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8D01-19ED-46DB-9D57-6F10348CD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5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F9070F-C076-48C5-433D-C164F9EBA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5E83-9BC8-4E07-A358-DC0E11094E1D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F277D6-7FCF-5B21-3F93-85F4EE55D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937F26-D9BD-D418-2F69-04E53EA0E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8D01-19ED-46DB-9D57-6F10348CD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6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8D7AD-758E-C22F-4755-27DAEB927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402B2-F698-66FC-0B2E-6F1B37BEF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06C40-4D74-37D0-0155-8D8E8D0D4D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0AEFDE-7FF3-D58F-FD91-A87F9F1FB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5E83-9BC8-4E07-A358-DC0E11094E1D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BC9C66-647A-8BD5-07BD-14F9963D3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3E081-B2D2-3EF7-5EC2-60E8BC4D5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8D01-19ED-46DB-9D57-6F10348CD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87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56224-122E-A692-3D86-D74993689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68BFE6-40A1-57F5-527F-F0766329CF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B36A1-E960-3ACB-5604-E6BC7A0B9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F9D73C-6F3F-E5CC-487D-F7DDD1CAE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5E83-9BC8-4E07-A358-DC0E11094E1D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5149E6-AE2E-2E1F-BDD4-2171BA477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EAC1B2-686B-E3A0-DF8B-3821D88A2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8D01-19ED-46DB-9D57-6F10348CD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45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2056D-9494-180A-F096-BB6067EB9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610DA5-DAC1-2BFA-C902-E5EBD3D3F7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77DEB-A9A6-A04C-9E09-E311302400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D55E83-9BC8-4E07-A358-DC0E11094E1D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E1B3F-95FD-73C7-C3C3-A821051A78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CD991-8C04-A1DB-043E-1EE4E25E1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A78D01-19ED-46DB-9D57-6F10348CD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237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39604-E5F9-EB15-D159-42EEC84AA3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D59023-7BE3-B0A0-BE4E-B1400ACE0B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video game cover with a cartoon character and text&#10;&#10;AI-generated content may be incorrect.">
            <a:extLst>
              <a:ext uri="{FF2B5EF4-FFF2-40B4-BE49-F238E27FC236}">
                <a16:creationId xmlns:a16="http://schemas.microsoft.com/office/drawing/2014/main" id="{76663804-FD8E-D639-7388-D307E9EC4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9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C85F3-401B-A6F2-2DD6-F19B76FC6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4CB32-4C9E-56BD-1BF6-B217BCD6C0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DD6CB9-1CF6-7F15-9E8D-757F8D8996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03A289AA-34DE-FDD1-1875-A7CD584D9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94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4DCAAB-1C8C-B2D9-1808-29B186044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BC29E-3CDA-1BC4-E24B-4B30030F7E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0C13CF-6512-6F38-6E82-7892B64A4B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-up of a menu&#10;&#10;AI-generated content may be incorrect.">
            <a:extLst>
              <a:ext uri="{FF2B5EF4-FFF2-40B4-BE49-F238E27FC236}">
                <a16:creationId xmlns:a16="http://schemas.microsoft.com/office/drawing/2014/main" id="{7748E5B1-4F62-637A-F251-819551C599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391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B919B-241E-F2DE-6D8D-08D707819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03F7D-B2DC-8582-CABC-6E73092170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8818AD-4860-05F9-F916-111D1BAD94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diagram of food items&#10;&#10;AI-generated content may be incorrect.">
            <a:extLst>
              <a:ext uri="{FF2B5EF4-FFF2-40B4-BE49-F238E27FC236}">
                <a16:creationId xmlns:a16="http://schemas.microsoft.com/office/drawing/2014/main" id="{C41FB793-0AB1-F561-41A9-269F6C3B4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54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26F5A-B597-371D-2F1D-701078CB5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BB0A5-8F15-2759-79DA-93ADC9A97A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7B71DB-2DFB-92BC-2B8C-02F19DB997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table with food items on it&#10;&#10;AI-generated content may be incorrect.">
            <a:extLst>
              <a:ext uri="{FF2B5EF4-FFF2-40B4-BE49-F238E27FC236}">
                <a16:creationId xmlns:a16="http://schemas.microsoft.com/office/drawing/2014/main" id="{3D38B9B2-1FD3-DC77-65A3-C71B5B7A4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E13BE-1D3C-AB10-4611-6F6065BD6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D159A-D690-AED8-EF00-C38B2E57F2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DBE065-8DDD-8C23-8A87-C0DC0EF0DF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-up of a chart&#10;&#10;AI-generated content may be incorrect.">
            <a:extLst>
              <a:ext uri="{FF2B5EF4-FFF2-40B4-BE49-F238E27FC236}">
                <a16:creationId xmlns:a16="http://schemas.microsoft.com/office/drawing/2014/main" id="{59EA375F-1690-89DF-3FB5-A3E89A812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47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4AF5A-FFE4-1159-D0C6-A9FB4D17D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E0EBA-672B-E05C-8A8A-2CA5182F1B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CC13DD-A3EF-D050-4397-4041FC42E1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table with a picture of food&#10;&#10;AI-generated content may be incorrect.">
            <a:extLst>
              <a:ext uri="{FF2B5EF4-FFF2-40B4-BE49-F238E27FC236}">
                <a16:creationId xmlns:a16="http://schemas.microsoft.com/office/drawing/2014/main" id="{E3E7D79F-A4EB-687F-9590-3ACDBE528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61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Stacia McKeever</dc:creator>
  <cp:lastModifiedBy>Stacia McKeever</cp:lastModifiedBy>
  <cp:revision>1</cp:revision>
  <dcterms:created xsi:type="dcterms:W3CDTF">2025-10-10T23:35:26Z</dcterms:created>
  <dcterms:modified xsi:type="dcterms:W3CDTF">2025-10-10T23:37:11Z</dcterms:modified>
</cp:coreProperties>
</file>