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04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AB17AF-9B3C-4E25-9685-05FBC2CC4A9B}" v="119" dt="2025-09-10T00:22:59.8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42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F71E5-7327-6590-A7FC-28D70AAADD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F692B1-6832-32A6-E69F-A2D1857723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D1513-6652-1E1F-BE44-E7971A850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F2C0-BE2A-463F-AF00-D7A37A3B162A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2246D-ED83-3A0F-AF9A-59A1B3B66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D0265-526A-555E-2023-1BE0847FB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D856-34FA-43C6-8363-27579EEF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595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A1E5B-54C8-C143-38A1-98B346637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1B08A1-FBDE-2720-0D9B-C583566658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A5F42-0CBD-FD25-FB88-79911F892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F2C0-BE2A-463F-AF00-D7A37A3B162A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48044-C6D0-80FB-6C83-E0C0E2662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43687-587F-A052-8002-E4CC41931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D856-34FA-43C6-8363-27579EEF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70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3FCDF8-C70F-BE42-0448-EACEF8FF42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FC38F1-7DBA-3C9F-E4F7-A199D53C1A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E25EE2-6207-619A-27AC-1AC1335AB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F2C0-BE2A-463F-AF00-D7A37A3B162A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A99637-3CDC-0027-4B63-F3A74D8F3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D825A-F232-B44B-D44A-943B2D7B2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D856-34FA-43C6-8363-27579EEF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362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0F7BE-B616-439E-92A1-FF1A9822B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ECFF2-066F-5D96-3468-B76925F02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5FA46-200D-7AC9-CEF5-2E12F2ED2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F2C0-BE2A-463F-AF00-D7A37A3B162A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18FD75-4A78-6967-B84A-2227AB504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C7D298-1812-EE31-8563-E72F0CB9F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D856-34FA-43C6-8363-27579EEF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493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D5E9A-EF50-D508-5EF6-37B3C097F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5B2E42-58E2-BAF9-491C-1728C3DCB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4C2DFA-1E84-B5EE-5952-5F6B915B1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F2C0-BE2A-463F-AF00-D7A37A3B162A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8CC6D8-A190-56B9-DA08-C913E77D7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ACC37-DDD7-AEA3-8AAA-ED55B509C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D856-34FA-43C6-8363-27579EEF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681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DD132-8B0B-9DBC-DE82-8D11DF3DC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EC884-88FD-BA3F-3AC9-9D3781E61C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24A998-A3C0-7F4D-29A8-6A892E7C49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5302FC-A88A-28BB-9EA1-777376C58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F2C0-BE2A-463F-AF00-D7A37A3B162A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60DDEC-F8B6-FC80-CDB6-2A6DBD12E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3ACFA2-F5E4-3753-8AAB-459FC8279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D856-34FA-43C6-8363-27579EEF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776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C2E34-BEDE-CA64-E493-36336526D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041A8B-60C7-44AE-69EB-661627040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A4495-1582-9AC0-903F-EAEF7D35FD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F6BF0-C154-8C65-9EC0-DDE10F2E79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123E12-3B73-FBE6-39C8-27F603761B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4661E2-9302-48D4-11BB-2D6BC792D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F2C0-BE2A-463F-AF00-D7A37A3B162A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84CE3E-9627-58DC-0402-8A9D8D92D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F418D5-E81F-986C-ACD4-2CF7155AC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D856-34FA-43C6-8363-27579EEF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465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27C60-44F2-8916-6BDA-2B09DB626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09E74D-5836-FC16-5575-52480C906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F2C0-BE2A-463F-AF00-D7A37A3B162A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A3CDA-D54A-522B-E21C-BF5F12D1E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D371D3-6721-CF8E-B95B-BE490044F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D856-34FA-43C6-8363-27579EEF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480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12E916-13D3-8ACD-10D3-B0B62B440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F2C0-BE2A-463F-AF00-D7A37A3B162A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AD9DC1-06D1-1687-483C-A3D65EC55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D4E157-F279-A018-A13D-E69DF10BC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D856-34FA-43C6-8363-27579EEF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648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96427-8CAA-BE9B-2BA4-BF6AC8945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23B0B-29C4-AF0E-0581-E18FC3FBE9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A0F08-2BC5-B8CC-6BC4-EEA6696BF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54F167-0000-AA30-E168-CD9AC70C2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F2C0-BE2A-463F-AF00-D7A37A3B162A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A039CB-8C79-8A65-7ED3-EEC69680C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7C59A2-9510-7E27-340D-3D64329B4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D856-34FA-43C6-8363-27579EEF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847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FB6AF-7CC8-BE1B-7DC7-6034E5BDC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10E972-759C-84D5-A545-C055BE9C1B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CC9475-3400-4EC6-71DA-270BEA9296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088EA4-8711-6010-387A-646104804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F2C0-BE2A-463F-AF00-D7A37A3B162A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8DD52C-3B42-181E-443B-1839B9E12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F57E5D-D02F-5174-7769-0722F4DD5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D856-34FA-43C6-8363-27579EEF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176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43518F-7331-E40A-09B4-653658E95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C28570-0307-F505-6931-4BD6A8C168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C4E6E6-D78B-33B2-697B-97025A5554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18F2C0-BE2A-463F-AF00-D7A37A3B162A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417525-9B33-09A3-CD9E-757ADA3BB9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7EC9FB-28B9-CD76-830C-9EEF588B3E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F7D856-34FA-43C6-8363-27579EEF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09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EAB60-78B1-EC2C-3C40-02DE597F09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C1B619-09BE-5956-6D06-87F6C12717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video game cover with a cartoon character&#10;&#10;AI-generated content may be incorrect.">
            <a:extLst>
              <a:ext uri="{FF2B5EF4-FFF2-40B4-BE49-F238E27FC236}">
                <a16:creationId xmlns:a16="http://schemas.microsoft.com/office/drawing/2014/main" id="{F9E55972-5ACF-09AF-2E5C-C6F6F28A19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618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754E4-5ACD-580F-5CE8-E5C1083F0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041C5-377B-38B7-63F4-39A140834A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4A93F6-F3AB-A99F-48E7-5FF898DCC6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person fighting a bear&#10;&#10;AI-generated content may be incorrect.">
            <a:extLst>
              <a:ext uri="{FF2B5EF4-FFF2-40B4-BE49-F238E27FC236}">
                <a16:creationId xmlns:a16="http://schemas.microsoft.com/office/drawing/2014/main" id="{DD2A4D64-02F0-F2C4-3D1E-C34AE110EE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302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5EEBD-4266-3AA6-9D48-4989DD87D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4A7AA-974D-4238-B57A-20D5DA0FA5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1F28E3-703F-A523-5732-95D5D91FDD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hill with crosses&#10;&#10;AI-generated content may be incorrect.">
            <a:extLst>
              <a:ext uri="{FF2B5EF4-FFF2-40B4-BE49-F238E27FC236}">
                <a16:creationId xmlns:a16="http://schemas.microsoft.com/office/drawing/2014/main" id="{071B135F-A134-DDB1-C219-0FB37EF5BA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788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E1E38-7614-1B6F-854F-AF5C31456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C9606-1F89-BB1F-12D1-1A65602BC6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8C7B3-421F-F0D6-AE0F-B6AB825EF6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sheep in a fenced in pasture&#10;&#10;AI-generated content may be incorrect.">
            <a:extLst>
              <a:ext uri="{FF2B5EF4-FFF2-40B4-BE49-F238E27FC236}">
                <a16:creationId xmlns:a16="http://schemas.microsoft.com/office/drawing/2014/main" id="{C47FFA51-9619-3354-3C6E-DC242EB707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216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5D581-74B3-E7FF-9CDC-590087536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4AA2C-E828-83A4-ED6F-DD4E98D13E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268994-5B57-D41A-7061-3804001CEE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video game cover with a cartoon character&#10;&#10;AI-generated content may be incorrect.">
            <a:extLst>
              <a:ext uri="{FF2B5EF4-FFF2-40B4-BE49-F238E27FC236}">
                <a16:creationId xmlns:a16="http://schemas.microsoft.com/office/drawing/2014/main" id="{A67E879A-5F32-7A2B-37FC-CAC6ED07F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19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8F5C4-B668-F19A-4DB9-163F577BD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F738F-B016-F1B2-66C7-D0FFEA0E37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BEAFC-65A0-1ADD-C6DE-D1DF2D94B5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og sitting on a hill&#10;&#10;AI-generated content may be incorrect.">
            <a:extLst>
              <a:ext uri="{FF2B5EF4-FFF2-40B4-BE49-F238E27FC236}">
                <a16:creationId xmlns:a16="http://schemas.microsoft.com/office/drawing/2014/main" id="{647E03CE-4508-1672-3FDF-76AF2ADFAD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332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20052-6608-8C7B-3EA0-13B02C36C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50925-0396-A6A9-0FD4-A212A8F54E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559FEA-04F2-49BE-45B7-1DF9E304A6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dogs on a blue background&#10;&#10;AI-generated content may be incorrect.">
            <a:extLst>
              <a:ext uri="{FF2B5EF4-FFF2-40B4-BE49-F238E27FC236}">
                <a16:creationId xmlns:a16="http://schemas.microsoft.com/office/drawing/2014/main" id="{D887E513-2764-BE67-993C-37320EB069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448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C4C33-0052-080A-0C34-F610C8BE6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B48B8-E680-3598-1AFE-E044025C2B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A7EFF5-B9AD-2902-3C56-3B8FD743E8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united kingdom and ireland&#10;&#10;AI-generated content may be incorrect.">
            <a:extLst>
              <a:ext uri="{FF2B5EF4-FFF2-40B4-BE49-F238E27FC236}">
                <a16:creationId xmlns:a16="http://schemas.microsoft.com/office/drawing/2014/main" id="{E37C5F47-E1AE-70FB-B2B7-9DF98147D1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110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FEB34-97CC-6939-3F47-0A5FA132C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6F75B-AAAC-0508-B794-9D80432FC8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B6B7EB-DAC3-33A8-EB66-474B810C61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og and sheep in a pen&#10;&#10;AI-generated content may be incorrect.">
            <a:extLst>
              <a:ext uri="{FF2B5EF4-FFF2-40B4-BE49-F238E27FC236}">
                <a16:creationId xmlns:a16="http://schemas.microsoft.com/office/drawing/2014/main" id="{2A2A5DC9-39C8-F571-C495-FE09BDB09B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736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B1052-3E3B-6439-3580-EA1F7D201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B6B49-BAAE-F221-4DC3-0C2F537E2D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DF5FAB-98EF-5888-5ADB-7740CB48FA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pictures of wild animals&#10;&#10;AI-generated content may be incorrect.">
            <a:extLst>
              <a:ext uri="{FF2B5EF4-FFF2-40B4-BE49-F238E27FC236}">
                <a16:creationId xmlns:a16="http://schemas.microsoft.com/office/drawing/2014/main" id="{A58F937A-6CBB-9D77-30BD-2029E58AC7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960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E0C5E-6702-81D0-FB66-6D51CBEE7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94EA7-EFD4-1602-2665-9180E1DFB3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7CF42A-18BE-A64E-5C93-85762035FA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olf standing on a rock&#10;&#10;AI-generated content may be incorrect.">
            <a:extLst>
              <a:ext uri="{FF2B5EF4-FFF2-40B4-BE49-F238E27FC236}">
                <a16:creationId xmlns:a16="http://schemas.microsoft.com/office/drawing/2014/main" id="{77369ACD-E08F-1F4D-3BA0-ACFBF38B0D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489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DC52C-7BE5-7CE1-A71B-43BF48B3B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6E85A-5715-12E1-6F9A-28CA7F8744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D8786-C92E-22A9-D6A8-9BA77F48D4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sheep in a field&#10;&#10;AI-generated content may be incorrect.">
            <a:extLst>
              <a:ext uri="{FF2B5EF4-FFF2-40B4-BE49-F238E27FC236}">
                <a16:creationId xmlns:a16="http://schemas.microsoft.com/office/drawing/2014/main" id="{97406CDF-7924-4F96-EBDC-6D5C4AFA20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216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FDA98-0484-B5C1-8772-E9398DC22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544F1-ECD5-194A-AF7B-F989DF1C7E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B96E59-5740-63E0-7E9B-E3B12AEC4B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uple of wolves standing in the snow&#10;&#10;AI-generated content may be incorrect.">
            <a:extLst>
              <a:ext uri="{FF2B5EF4-FFF2-40B4-BE49-F238E27FC236}">
                <a16:creationId xmlns:a16="http://schemas.microsoft.com/office/drawing/2014/main" id="{F1DE8870-C2C6-757C-F8E1-5D121C299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517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8B98B-EF81-58DD-960C-1851FA81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BB0C0-F0C4-AD00-F710-1602A32628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CA58E-32DE-DD91-FC7D-BE5DC0348B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 up of a wolf's face&#10;&#10;AI-generated content may be incorrect.">
            <a:extLst>
              <a:ext uri="{FF2B5EF4-FFF2-40B4-BE49-F238E27FC236}">
                <a16:creationId xmlns:a16="http://schemas.microsoft.com/office/drawing/2014/main" id="{5AB66FE7-7DFA-38E0-6475-841B95D9D8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9283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5920E-D52E-6A9E-3F3E-8E6B958D9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BDE83-9B8D-764A-EA4C-8FCB914F84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610DAC-7716-8461-8807-12F2CED284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olf running in the snow&#10;&#10;AI-generated content may be incorrect.">
            <a:extLst>
              <a:ext uri="{FF2B5EF4-FFF2-40B4-BE49-F238E27FC236}">
                <a16:creationId xmlns:a16="http://schemas.microsoft.com/office/drawing/2014/main" id="{D7004980-857D-9265-5231-D60BB20FF4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757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C020F-5B50-3D99-91AD-A73BB0759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72E71-319E-7EED-32CB-74E41E1221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E7A36-E16F-FA86-AE7F-8FC420EEBD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olf standing on a log&#10;&#10;AI-generated content may be incorrect.">
            <a:extLst>
              <a:ext uri="{FF2B5EF4-FFF2-40B4-BE49-F238E27FC236}">
                <a16:creationId xmlns:a16="http://schemas.microsoft.com/office/drawing/2014/main" id="{BFB30732-EDC4-14FB-80F7-67481EC4C9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0128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4AD5D-5EFA-1F05-A2D1-EF3D01839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563AC-0E39-3752-4E69-BE90C51DFC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E53217-360F-0AD4-AE59-E802BC4F9D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dog's face&#10;&#10;AI-generated content may be incorrect.">
            <a:extLst>
              <a:ext uri="{FF2B5EF4-FFF2-40B4-BE49-F238E27FC236}">
                <a16:creationId xmlns:a16="http://schemas.microsoft.com/office/drawing/2014/main" id="{1909A7E1-1C8C-BDDF-7927-99FDEBD6DD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45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7E221-4183-541F-355B-C7E8313BE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6E5F7-546B-3D20-6981-2B1F501C72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19A22C-D581-E2E3-BD6B-84188859AF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Dogs running dogs in a field&#10;&#10;AI-generated content may be incorrect.">
            <a:extLst>
              <a:ext uri="{FF2B5EF4-FFF2-40B4-BE49-F238E27FC236}">
                <a16:creationId xmlns:a16="http://schemas.microsoft.com/office/drawing/2014/main" id="{8E570713-ED2B-BF22-E3C7-276428A2FF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5705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7F0AB-1E11-C7FC-0639-1C3C12102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AF9-A0E5-5CA4-20D8-3442B9080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4D4684-F807-A556-E102-0B58103C53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og and sheep in a pen&#10;&#10;AI-generated content may be incorrect.">
            <a:extLst>
              <a:ext uri="{FF2B5EF4-FFF2-40B4-BE49-F238E27FC236}">
                <a16:creationId xmlns:a16="http://schemas.microsoft.com/office/drawing/2014/main" id="{642D3BC3-A4F1-669F-8029-28548FBC7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5389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9F877-5F54-68C6-4953-17162A80F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5A004-7C03-67C7-2A3F-A6AE638B33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DB663C-2130-0728-4F1F-2B173F7315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og and a herd of sheep&#10;&#10;AI-generated content may be incorrect.">
            <a:extLst>
              <a:ext uri="{FF2B5EF4-FFF2-40B4-BE49-F238E27FC236}">
                <a16:creationId xmlns:a16="http://schemas.microsoft.com/office/drawing/2014/main" id="{03E87E38-F97F-1491-9E42-3DF59309C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9490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6E396-B918-060B-D669-7B3EA4F43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5D8E2-5381-A482-F1D0-EBD3597D9E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85493A-15E5-7C62-9F24-360E6A55FD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og looking at sheep&#10;&#10;AI-generated content may be incorrect.">
            <a:extLst>
              <a:ext uri="{FF2B5EF4-FFF2-40B4-BE49-F238E27FC236}">
                <a16:creationId xmlns:a16="http://schemas.microsoft.com/office/drawing/2014/main" id="{49BFDB28-6114-B209-AA94-A2DBB6FBF9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3843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638F8-D5B5-B830-8588-7CDE18C91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58A07-2A9D-CDE3-1C4B-F2E99691C0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55ED28-0246-9425-9E84-79258169CD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erson walking a dog&#10;&#10;AI-generated content may be incorrect.">
            <a:extLst>
              <a:ext uri="{FF2B5EF4-FFF2-40B4-BE49-F238E27FC236}">
                <a16:creationId xmlns:a16="http://schemas.microsoft.com/office/drawing/2014/main" id="{92C9D04C-BF05-B249-53FB-AB0FD73273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576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F8CFE-6275-DFB6-1E48-E456BC282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9647C-AB96-C833-A456-5048A56A39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48F435-B85A-209F-3DC2-BB48527EDA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heep shearing a sheep&#10;&#10;AI-generated content may be incorrect.">
            <a:extLst>
              <a:ext uri="{FF2B5EF4-FFF2-40B4-BE49-F238E27FC236}">
                <a16:creationId xmlns:a16="http://schemas.microsoft.com/office/drawing/2014/main" id="{47DAA95A-5CDE-5E65-CA52-6A77D523E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8078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8C20B-DEB3-B90B-69E5-69DABCF68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F645C-2C8D-BED8-F581-A96166A6C1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628D3F-84CF-B5DB-DCEC-61D3D3492D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heep behind a fence&#10;&#10;AI-generated content may be incorrect.">
            <a:extLst>
              <a:ext uri="{FF2B5EF4-FFF2-40B4-BE49-F238E27FC236}">
                <a16:creationId xmlns:a16="http://schemas.microsoft.com/office/drawing/2014/main" id="{1B3B5F45-2826-F012-99E2-3891611DC8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6812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FCD76-0957-6D10-5D53-9178790F6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8A84A-34B0-2A6B-C797-6283ED22EF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29E8BC-AE25-59DC-147A-8CC9458AE7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erson with a dog and sheep&#10;&#10;AI-generated content may be incorrect.">
            <a:extLst>
              <a:ext uri="{FF2B5EF4-FFF2-40B4-BE49-F238E27FC236}">
                <a16:creationId xmlns:a16="http://schemas.microsoft.com/office/drawing/2014/main" id="{8F7E6A18-E651-B957-4EAF-129D52E49E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1143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9D37F-A98F-FBD3-1599-081AB176E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EBC24-4667-7E11-8C22-84A9016142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51E559-0490-DA2B-18A7-13958E15AE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og standing in a grassy field&#10;&#10;AI-generated content may be incorrect.">
            <a:extLst>
              <a:ext uri="{FF2B5EF4-FFF2-40B4-BE49-F238E27FC236}">
                <a16:creationId xmlns:a16="http://schemas.microsoft.com/office/drawing/2014/main" id="{8C5FD833-9AC2-F21D-7D74-9669B6CAD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0171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4C24C-EFCC-F93E-F91F-87749CD2A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5F913-C119-8C1D-8199-033320ACE6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C30FD3-7746-7A5B-9FF3-D6E090C1CE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video game cover with a cartoon character&#10;&#10;AI-generated content may be incorrect.">
            <a:extLst>
              <a:ext uri="{FF2B5EF4-FFF2-40B4-BE49-F238E27FC236}">
                <a16:creationId xmlns:a16="http://schemas.microsoft.com/office/drawing/2014/main" id="{7F045CB4-F680-0E48-B43F-47FEA1B9D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3728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1D074-0034-F71B-09E0-F15490EFB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CA9BF-360F-3FAD-2B2B-7BC1506E50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032131-E2DC-799C-E6B1-FAAE14403F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ird looking through binoculars&#10;&#10;AI-generated content may be incorrect.">
            <a:extLst>
              <a:ext uri="{FF2B5EF4-FFF2-40B4-BE49-F238E27FC236}">
                <a16:creationId xmlns:a16="http://schemas.microsoft.com/office/drawing/2014/main" id="{8B4BE8BE-67ED-775A-7F3E-B1E8F3E19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7102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EBB62-EC30-2159-0327-C3062ADA9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6AEC4-33F5-28F6-5B01-20F612F2E3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777BAE-CD34-3375-CB86-958612A2EC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ack bird with a black beak&#10;&#10;AI-generated content may be incorrect.">
            <a:extLst>
              <a:ext uri="{FF2B5EF4-FFF2-40B4-BE49-F238E27FC236}">
                <a16:creationId xmlns:a16="http://schemas.microsoft.com/office/drawing/2014/main" id="{935B6C3E-6D05-74C4-0410-1BD3857547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0294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27877-B8C2-A47D-B105-FF05F5D09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5A444-A329-AE05-9ABD-123BD433F3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97E86D-8220-D179-AAD5-7708C35351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ack bird with wings spread&#10;&#10;AI-generated content may be incorrect.">
            <a:extLst>
              <a:ext uri="{FF2B5EF4-FFF2-40B4-BE49-F238E27FC236}">
                <a16:creationId xmlns:a16="http://schemas.microsoft.com/office/drawing/2014/main" id="{4DE7DF49-89E8-8D9C-A9DC-11031B22CA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2177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DB2F9-6303-41C0-EE29-017E33D0B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A02E4-1344-8FC6-2EFD-F420972160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8E6030-EECF-4837-0B6F-0D209F8A54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pictures of animals&#10;&#10;AI-generated content may be incorrect.">
            <a:extLst>
              <a:ext uri="{FF2B5EF4-FFF2-40B4-BE49-F238E27FC236}">
                <a16:creationId xmlns:a16="http://schemas.microsoft.com/office/drawing/2014/main" id="{BC60D76E-EF8B-6C17-CAAA-6534CB28B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5364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F04D8-F086-6D03-BA14-9E94B7C2D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0E9AB-FA6D-C112-E513-744D3B79D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9526CC-31B1-F34D-C094-6FD4909F1A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erson reaching for a cross&#10;&#10;AI-generated content may be incorrect.">
            <a:extLst>
              <a:ext uri="{FF2B5EF4-FFF2-40B4-BE49-F238E27FC236}">
                <a16:creationId xmlns:a16="http://schemas.microsoft.com/office/drawing/2014/main" id="{14B8FD81-77F7-46E4-12CF-7458000B26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215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ACFB7-993C-CF4B-3CA0-6799FF6F6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61053-67EF-3506-5C62-3B5161E052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0408F4-21B6-1A20-5088-8A526057F2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ack bird in the grass&#10;&#10;AI-generated content may be incorrect.">
            <a:extLst>
              <a:ext uri="{FF2B5EF4-FFF2-40B4-BE49-F238E27FC236}">
                <a16:creationId xmlns:a16="http://schemas.microsoft.com/office/drawing/2014/main" id="{F220C8E2-E9FA-7D4C-E9A3-DF6D0A1CA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36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4EC15-24DD-23C7-08AA-DBDC1D1CB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A1BF0-EC37-770D-74BD-7F42A1E192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CA4925-FBA2-1372-3888-242CA78D6A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different types of clothing&#10;&#10;AI-generated content may be incorrect.">
            <a:extLst>
              <a:ext uri="{FF2B5EF4-FFF2-40B4-BE49-F238E27FC236}">
                <a16:creationId xmlns:a16="http://schemas.microsoft.com/office/drawing/2014/main" id="{46525009-D086-5C72-947C-4906ADCF9D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4787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16020-585E-4648-D660-084B4B54F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E4FA5-B2D2-DDCB-8BEB-2B28F2A276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F316C5-1201-FB4B-5A08-0CD7ACDDB6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erson sitting under a tree with a bird&#10;&#10;AI-generated content may be incorrect.">
            <a:extLst>
              <a:ext uri="{FF2B5EF4-FFF2-40B4-BE49-F238E27FC236}">
                <a16:creationId xmlns:a16="http://schemas.microsoft.com/office/drawing/2014/main" id="{38382773-17D0-84A2-D978-6D82850CC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793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CACFE-DA32-BCAD-EE33-CED562C51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0315A-BAA2-5AC9-6031-DB6271BFA2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4F1E09-186F-AC9C-96A7-CE0CAB3808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images of two people&#10;&#10;AI-generated content may be incorrect.">
            <a:extLst>
              <a:ext uri="{FF2B5EF4-FFF2-40B4-BE49-F238E27FC236}">
                <a16:creationId xmlns:a16="http://schemas.microsoft.com/office/drawing/2014/main" id="{0C0B0698-30A2-E77A-4221-D77FFF34B6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4478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A4D92-EFBA-4A8A-8DFC-C4052CE13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57DFA-42CA-FA44-33FB-1571A16581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F6F509-A6D2-EFA7-1EE8-E580C9EA0F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ird on a branch&#10;&#10;AI-generated content may be incorrect.">
            <a:extLst>
              <a:ext uri="{FF2B5EF4-FFF2-40B4-BE49-F238E27FC236}">
                <a16:creationId xmlns:a16="http://schemas.microsoft.com/office/drawing/2014/main" id="{C55AEF72-FB16-79B8-1572-111EFEA059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4471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A2797-83CB-044C-CC65-B2BC97A9B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4AA90-F26B-55DA-4E78-D4BDAC0EE7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992D91-0FC3-FC97-6497-01DB6F1611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video game cover with a cartoon character&#10;&#10;AI-generated content may be incorrect.">
            <a:extLst>
              <a:ext uri="{FF2B5EF4-FFF2-40B4-BE49-F238E27FC236}">
                <a16:creationId xmlns:a16="http://schemas.microsoft.com/office/drawing/2014/main" id="{469AEDFF-4847-881D-B796-2D933DF6E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4201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0C5A6-A6CF-B99F-FCBC-E178D5111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E4CB8-31F2-ACFD-549A-D0301EC471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319EC0-7264-D091-EDBB-3D965591DC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bug on a branch&#10;&#10;AI-generated content may be incorrect.">
            <a:extLst>
              <a:ext uri="{FF2B5EF4-FFF2-40B4-BE49-F238E27FC236}">
                <a16:creationId xmlns:a16="http://schemas.microsoft.com/office/drawing/2014/main" id="{2223F85C-B04B-594C-531A-A6EC62F7B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1320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4D7AE-325D-E699-04FD-F6BE11484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B9079-FF0F-6F54-D4C5-7E6E8E3BDA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9E6251-01B3-893E-7A15-E01CBF8D4A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several pictures of insects&#10;&#10;AI-generated content may be incorrect.">
            <a:extLst>
              <a:ext uri="{FF2B5EF4-FFF2-40B4-BE49-F238E27FC236}">
                <a16:creationId xmlns:a16="http://schemas.microsoft.com/office/drawing/2014/main" id="{E9AEE2A8-8D96-61FC-0185-E0B75EC4DE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8554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AC42C-531C-81FC-6B35-D5409C38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C7CDF-B09C-13FA-BDAC-D78977E1B5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3B2A1-B4F9-9EBD-77E4-0FD033027A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green bug&#10;&#10;AI-generated content may be incorrect.">
            <a:extLst>
              <a:ext uri="{FF2B5EF4-FFF2-40B4-BE49-F238E27FC236}">
                <a16:creationId xmlns:a16="http://schemas.microsoft.com/office/drawing/2014/main" id="{83E8B0D3-9C3A-9D65-7EC6-6F0D432126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7590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5E9DF-D98A-C66D-5459-BFBBA8231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3BE1D-BBDF-B751-E246-CD0B0E589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5380B4-1A3A-610B-39A1-4E9545D440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bug&#10;&#10;AI-generated content may be incorrect.">
            <a:extLst>
              <a:ext uri="{FF2B5EF4-FFF2-40B4-BE49-F238E27FC236}">
                <a16:creationId xmlns:a16="http://schemas.microsoft.com/office/drawing/2014/main" id="{84B8347D-D3EE-15B0-EA1D-CAC5A813A0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6539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2486B-E44A-A28B-899D-AA9E4FEB5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39E79-D285-EEE9-AB8B-C947E1A128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A59AEA-DFF8-0B3A-D074-33FC654D48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Close-up of a plant with brown leaves&#10;&#10;AI-generated content may be incorrect.">
            <a:extLst>
              <a:ext uri="{FF2B5EF4-FFF2-40B4-BE49-F238E27FC236}">
                <a16:creationId xmlns:a16="http://schemas.microsoft.com/office/drawing/2014/main" id="{DADDDA44-2030-26EC-EACD-A60DEB3D6D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9802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32AE6-4D03-A546-9EB4-6A3B0D3CF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D685F-9EB3-3D75-270B-A0EAAB3A8A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3B723C-6EAD-D09F-3D10-431995C880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green plant&#10;&#10;AI-generated content may be incorrect.">
            <a:extLst>
              <a:ext uri="{FF2B5EF4-FFF2-40B4-BE49-F238E27FC236}">
                <a16:creationId xmlns:a16="http://schemas.microsoft.com/office/drawing/2014/main" id="{2798AB72-80B3-A67E-410B-8CAD6FD8F2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01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2BCD1-637E-AE64-D7EE-79D18A03F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F6AF3-1EB3-7C7E-E15F-DDEB98441F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E4B1AD-DAD3-DC3C-A01C-B4E903BF86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heep grazing on grass&#10;&#10;AI-generated content may be incorrect.">
            <a:extLst>
              <a:ext uri="{FF2B5EF4-FFF2-40B4-BE49-F238E27FC236}">
                <a16:creationId xmlns:a16="http://schemas.microsoft.com/office/drawing/2014/main" id="{F0A39DBD-0071-5251-49A0-BF5D9233FC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4387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504EB-A13C-DAD2-2F42-F7FE9BB25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8CD70-A545-8A22-90A4-5C07282CFB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2A58E7-999C-6FF3-AA79-C84F988F78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images of person and the three kings&#10;&#10;AI-generated content may be incorrect.">
            <a:extLst>
              <a:ext uri="{FF2B5EF4-FFF2-40B4-BE49-F238E27FC236}">
                <a16:creationId xmlns:a16="http://schemas.microsoft.com/office/drawing/2014/main" id="{5FB3CA15-0EE9-14BE-EBF0-4804794409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3347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1AAC9-F6A5-1276-AE1D-492409307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FACAD-38C7-5608-51BB-CECBA4D2AB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4E5A8B-B2B1-0D6B-90D3-B7C1B2B141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lue bug on a leaf&#10;&#10;AI-generated content may be incorrect.">
            <a:extLst>
              <a:ext uri="{FF2B5EF4-FFF2-40B4-BE49-F238E27FC236}">
                <a16:creationId xmlns:a16="http://schemas.microsoft.com/office/drawing/2014/main" id="{7A808B4B-8115-DCCE-DB77-B0DD42B1EB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5833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C8460-19AE-4ADA-B8D7-5F69413F4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E8854-648F-44BD-B152-5635C4AB19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7087E0-527D-8535-6CAE-4F313EB235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video game cover with a cartoon character&#10;&#10;AI-generated content may be incorrect.">
            <a:extLst>
              <a:ext uri="{FF2B5EF4-FFF2-40B4-BE49-F238E27FC236}">
                <a16:creationId xmlns:a16="http://schemas.microsoft.com/office/drawing/2014/main" id="{C13A2D49-3BEB-6639-7E61-33A56D65CB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9388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9B465-C026-5993-51CF-621E2C13E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C7C65-2D69-0E13-7730-8F24945C83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C5FBDE-0A4C-C2DE-E676-A5B2F6EF9E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yaks in a field&#10;&#10;AI-generated content may be incorrect.">
            <a:extLst>
              <a:ext uri="{FF2B5EF4-FFF2-40B4-BE49-F238E27FC236}">
                <a16:creationId xmlns:a16="http://schemas.microsoft.com/office/drawing/2014/main" id="{DA9F06F7-D9F4-F609-B39F-892070490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95701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B1256-6218-9570-01DB-97E8099F7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7A60B-F492-4FAF-DC20-D5D7E662BF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8FD9B3-1C43-A8F0-075E-7459E66393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ection of pictures of cows&#10;&#10;AI-generated content may be incorrect.">
            <a:extLst>
              <a:ext uri="{FF2B5EF4-FFF2-40B4-BE49-F238E27FC236}">
                <a16:creationId xmlns:a16="http://schemas.microsoft.com/office/drawing/2014/main" id="{DF23F6EF-CBC4-A3D0-72AC-DC59627ACB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7351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FA806-967F-44D4-46DB-F8BBE232F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70F63-AB3C-8517-C687-32D469D05A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2B2302-0668-39D2-8EB5-DD5E514AC3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mountains and grass&#10;&#10;AI-generated content may be incorrect.">
            <a:extLst>
              <a:ext uri="{FF2B5EF4-FFF2-40B4-BE49-F238E27FC236}">
                <a16:creationId xmlns:a16="http://schemas.microsoft.com/office/drawing/2014/main" id="{4CCB25C6-A702-B800-A5EC-D085AE0881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80913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4D3E2-D4A4-39EF-74D8-4EAE13B3C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9DF3D-DA51-9FD0-2D37-D0CCE28E42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52522D-F56B-CB36-8068-5E778FEFF3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a cow and a cow&#10;&#10;AI-generated content may be incorrect.">
            <a:extLst>
              <a:ext uri="{FF2B5EF4-FFF2-40B4-BE49-F238E27FC236}">
                <a16:creationId xmlns:a16="http://schemas.microsoft.com/office/drawing/2014/main" id="{5BD94C79-D67D-D160-8E85-C51FF65AF4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6429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F7D2C-E9C9-F65A-1E41-283B8ABDF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ED3BB-F240-09B7-64EE-A63A916AEA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3450BE-F668-E867-E871-6EDFB67739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w and bull silhouettes&#10;&#10;AI-generated content may be incorrect.">
            <a:extLst>
              <a:ext uri="{FF2B5EF4-FFF2-40B4-BE49-F238E27FC236}">
                <a16:creationId xmlns:a16="http://schemas.microsoft.com/office/drawing/2014/main" id="{CF41A7D1-3B16-24D2-FEF0-BF8B755412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320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5370A-A5B3-BA90-192E-29A0D6DE6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1B336-2F55-81B0-7942-48CAA1D953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89E95D-C5A4-C01C-97D8-E9A83656AB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w and calf in a field&#10;&#10;AI-generated content may be incorrect.">
            <a:extLst>
              <a:ext uri="{FF2B5EF4-FFF2-40B4-BE49-F238E27FC236}">
                <a16:creationId xmlns:a16="http://schemas.microsoft.com/office/drawing/2014/main" id="{2A73C7F7-9848-F520-8634-1B3E31C41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26130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4A555-529D-75EC-831F-7308E1432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84876-9B70-5A0D-35C2-7869F7011F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2513B4-48CC-FDB2-7175-4DD8DA38F9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person sitting on a throne&#10;&#10;AI-generated content may be incorrect.">
            <a:extLst>
              <a:ext uri="{FF2B5EF4-FFF2-40B4-BE49-F238E27FC236}">
                <a16:creationId xmlns:a16="http://schemas.microsoft.com/office/drawing/2014/main" id="{37EA8973-F63A-07E0-F3FC-8B11E73C00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678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B790C-33D5-8327-665C-41BC69EC2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BD0D4-843D-6AC0-B3B2-A1338DAF53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F73217-5AD3-8553-87C6-7C1BCDFCDC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 up&#10;&#10;AI-generated content may be incorrect.">
            <a:extLst>
              <a:ext uri="{FF2B5EF4-FFF2-40B4-BE49-F238E27FC236}">
                <a16:creationId xmlns:a16="http://schemas.microsoft.com/office/drawing/2014/main" id="{7267A65F-6801-F231-28BF-FA97376A95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30859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5EDE0-5B42-32A4-1190-F3AB05773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FE76B-E191-0D75-4CF0-8F47C579F0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697B6B-424F-3AEE-8D94-91DBF727B8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ow eating grass&#10;&#10;AI-generated content may be incorrect.">
            <a:extLst>
              <a:ext uri="{FF2B5EF4-FFF2-40B4-BE49-F238E27FC236}">
                <a16:creationId xmlns:a16="http://schemas.microsoft.com/office/drawing/2014/main" id="{B67D993D-9389-876B-E60F-CEE33243FF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286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B4F42-AA3B-BE4A-532F-51F8F0543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BB626-132B-0B62-4404-62ED1480A7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6CD77A-4217-4AFE-8613-14D07B54BD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sheep&#10;&#10;AI-generated content may be incorrect.">
            <a:extLst>
              <a:ext uri="{FF2B5EF4-FFF2-40B4-BE49-F238E27FC236}">
                <a16:creationId xmlns:a16="http://schemas.microsoft.com/office/drawing/2014/main" id="{B362801F-4528-CD6F-7211-EF5E4BFB1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782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E87F2-C74E-FDFD-6563-05041C4FF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2053E-A10A-2FE6-8F58-6375111342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558B52-D8EE-D0CF-8E18-327DF310BD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a tractor and a piano&#10;&#10;AI-generated content may be incorrect.">
            <a:extLst>
              <a:ext uri="{FF2B5EF4-FFF2-40B4-BE49-F238E27FC236}">
                <a16:creationId xmlns:a16="http://schemas.microsoft.com/office/drawing/2014/main" id="{60EAF317-FD13-ABC0-5A7C-938958498B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005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7078C-E53E-52F7-5D55-2CF0BC0F1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572A9-71F9-CFBB-2743-2CDAAD8DB5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D4E0A0-BF8D-F1F3-E133-4A8653F311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erson with a herd of sheep&#10;&#10;AI-generated content may be incorrect.">
            <a:extLst>
              <a:ext uri="{FF2B5EF4-FFF2-40B4-BE49-F238E27FC236}">
                <a16:creationId xmlns:a16="http://schemas.microsoft.com/office/drawing/2014/main" id="{AF08FB6E-2A1D-C6C3-84C6-34BC6F162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720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0</Words>
  <Application>Microsoft Office PowerPoint</Application>
  <PresentationFormat>Widescreen</PresentationFormat>
  <Paragraphs>0</Paragraphs>
  <Slides>60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Stacia McKeever</dc:creator>
  <cp:lastModifiedBy>Stacia McKeever</cp:lastModifiedBy>
  <cp:revision>1</cp:revision>
  <dcterms:created xsi:type="dcterms:W3CDTF">2025-09-09T23:26:56Z</dcterms:created>
  <dcterms:modified xsi:type="dcterms:W3CDTF">2025-09-10T00:23:06Z</dcterms:modified>
</cp:coreProperties>
</file>